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2" r:id="rId3"/>
    <p:sldId id="261" r:id="rId4"/>
    <p:sldId id="264" r:id="rId5"/>
    <p:sldId id="257" r:id="rId6"/>
    <p:sldId id="265" r:id="rId7"/>
    <p:sldId id="258" r:id="rId8"/>
    <p:sldId id="266" r:id="rId9"/>
    <p:sldId id="259" r:id="rId10"/>
    <p:sldId id="267" r:id="rId11"/>
    <p:sldId id="260"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6FBB-F502-1FCF-ABFE-3794EC703C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EA325-2BC9-4634-557C-53FBAF43DC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5D2335-4C83-E2D7-2C25-17A0B60CF29A}"/>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5" name="Footer Placeholder 4">
            <a:extLst>
              <a:ext uri="{FF2B5EF4-FFF2-40B4-BE49-F238E27FC236}">
                <a16:creationId xmlns:a16="http://schemas.microsoft.com/office/drawing/2014/main" id="{D85DA6BC-4207-C47F-17CD-1FBC42088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155C7-06C3-C68C-36A7-1643AE071836}"/>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2762937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D3B4-585F-F53F-1C62-CB5ABE0ADD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1CB0FE-DC46-9A60-2CF3-1F4901932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CF7B-787D-D2EB-9766-522517DF0A82}"/>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5" name="Footer Placeholder 4">
            <a:extLst>
              <a:ext uri="{FF2B5EF4-FFF2-40B4-BE49-F238E27FC236}">
                <a16:creationId xmlns:a16="http://schemas.microsoft.com/office/drawing/2014/main" id="{844DDF11-29AA-0042-C5EF-CBE09128A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BE9D4-8460-8480-E8C4-6886EB7FF827}"/>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66772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F9B2BF-CBB8-16F3-5C80-784680D0B6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97D7A5-5953-622C-C496-F923AD68AE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F2566-EDF4-E506-8B16-79D8AC0D0B73}"/>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5" name="Footer Placeholder 4">
            <a:extLst>
              <a:ext uri="{FF2B5EF4-FFF2-40B4-BE49-F238E27FC236}">
                <a16:creationId xmlns:a16="http://schemas.microsoft.com/office/drawing/2014/main" id="{B212AE39-EFF6-918C-FDBD-6AE6CEE40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29327-9D25-36F8-C049-CD9053BAB78E}"/>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391323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6302-96F0-133F-1E21-D78B95DA65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0E1E5-A581-70CF-FD01-78DB9CBB75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F9B90-1F56-F116-771C-1535E5597714}"/>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5" name="Footer Placeholder 4">
            <a:extLst>
              <a:ext uri="{FF2B5EF4-FFF2-40B4-BE49-F238E27FC236}">
                <a16:creationId xmlns:a16="http://schemas.microsoft.com/office/drawing/2014/main" id="{BBBF85FA-CFC0-C2F3-3358-CAC28AA17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C5DAC-CC7D-84B5-2DBF-64AFFF4E2E93}"/>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381019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DF2B4-9CD7-F399-CC0E-27F7173110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C9CACA-349C-1389-E67D-3C997C320B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96C7F6-CB9E-8D27-C07D-ADB36CFCF7CA}"/>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5" name="Footer Placeholder 4">
            <a:extLst>
              <a:ext uri="{FF2B5EF4-FFF2-40B4-BE49-F238E27FC236}">
                <a16:creationId xmlns:a16="http://schemas.microsoft.com/office/drawing/2014/main" id="{EE767B43-D4F4-1D1F-AB17-046A0D460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F3436-F36D-54C8-FDB9-0A120E73B869}"/>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353142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DD3E-CE9E-CCEF-721B-0C9C06E74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46AF9-EAE7-D6A4-7C5E-CF57A272E1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A73E5A-70DC-D51F-1F26-75B7C6064D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DBC437-CD98-3843-5D27-28DF4803F057}"/>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6" name="Footer Placeholder 5">
            <a:extLst>
              <a:ext uri="{FF2B5EF4-FFF2-40B4-BE49-F238E27FC236}">
                <a16:creationId xmlns:a16="http://schemas.microsoft.com/office/drawing/2014/main" id="{F17F4B02-0130-284F-390B-F2FD77C27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E2417-3D0F-4655-2558-3AFCA3CC6AA8}"/>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397416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0EF5-0D46-B7E5-1070-318027F68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E3C6E9-79D0-4217-3700-5113713449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39946E-454A-25A3-AB94-CCE6336E2E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F9A716-4CFD-EB26-B0C7-B4373BEA8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F4846-E3C1-F2CC-0919-55604E045F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DFB9F2-6BFE-3A4F-F39C-CB0C5D17B586}"/>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8" name="Footer Placeholder 7">
            <a:extLst>
              <a:ext uri="{FF2B5EF4-FFF2-40B4-BE49-F238E27FC236}">
                <a16:creationId xmlns:a16="http://schemas.microsoft.com/office/drawing/2014/main" id="{3346FE12-6CA7-C189-05E9-54F7C4F099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DD3574-44FF-4C0A-C869-9A337892EE9D}"/>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1163915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2943-603E-0C44-2D48-B552C4883F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8C2569-384A-C2C4-EC20-3F5C651868D1}"/>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4" name="Footer Placeholder 3">
            <a:extLst>
              <a:ext uri="{FF2B5EF4-FFF2-40B4-BE49-F238E27FC236}">
                <a16:creationId xmlns:a16="http://schemas.microsoft.com/office/drawing/2014/main" id="{5C3EBEDD-B703-C820-BEAF-9D478101D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6FC83B-E551-9CC9-2109-80DC49D0373E}"/>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363446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484D9-CAC7-9C6F-A8EA-BBDBA590C2FF}"/>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3" name="Footer Placeholder 2">
            <a:extLst>
              <a:ext uri="{FF2B5EF4-FFF2-40B4-BE49-F238E27FC236}">
                <a16:creationId xmlns:a16="http://schemas.microsoft.com/office/drawing/2014/main" id="{1B1EC79E-CAEC-E22E-2ED3-F60D3D48E1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E956EE-ACB7-FB97-687E-3B948EFDEFAD}"/>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184727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F487-AF26-180B-2202-A693E7D92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B6AD-F13D-4040-A8EC-1290FEBE07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A1362D-7250-C144-AF12-A59E70CEA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42A8B-F9B9-4ED3-1F61-4EA04950426F}"/>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6" name="Footer Placeholder 5">
            <a:extLst>
              <a:ext uri="{FF2B5EF4-FFF2-40B4-BE49-F238E27FC236}">
                <a16:creationId xmlns:a16="http://schemas.microsoft.com/office/drawing/2014/main" id="{BDF99FAC-A116-0EF7-7223-E8522390B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72751-AE5F-1840-167F-9F0BB471577B}"/>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1203443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849CA-47B7-4376-7E3F-BF3801318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AA7E2E-2F49-B564-2E9E-D5F051C3EC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A0500-93A7-06F9-ED84-B14028CC1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D400F-2B32-86B9-CA19-2663A3242726}"/>
              </a:ext>
            </a:extLst>
          </p:cNvPr>
          <p:cNvSpPr>
            <a:spLocks noGrp="1"/>
          </p:cNvSpPr>
          <p:nvPr>
            <p:ph type="dt" sz="half" idx="10"/>
          </p:nvPr>
        </p:nvSpPr>
        <p:spPr/>
        <p:txBody>
          <a:bodyPr/>
          <a:lstStyle/>
          <a:p>
            <a:fld id="{2F08D639-B7B6-4B09-8307-433C9BE40EDC}" type="datetimeFigureOut">
              <a:rPr lang="en-US" smtClean="0"/>
              <a:t>22-Jul-22</a:t>
            </a:fld>
            <a:endParaRPr lang="en-US"/>
          </a:p>
        </p:txBody>
      </p:sp>
      <p:sp>
        <p:nvSpPr>
          <p:cNvPr id="6" name="Footer Placeholder 5">
            <a:extLst>
              <a:ext uri="{FF2B5EF4-FFF2-40B4-BE49-F238E27FC236}">
                <a16:creationId xmlns:a16="http://schemas.microsoft.com/office/drawing/2014/main" id="{FD14DC75-389C-C21D-A18A-5D4D76B6C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7613C-9A7D-C543-B7F4-268E08587686}"/>
              </a:ext>
            </a:extLst>
          </p:cNvPr>
          <p:cNvSpPr>
            <a:spLocks noGrp="1"/>
          </p:cNvSpPr>
          <p:nvPr>
            <p:ph type="sldNum" sz="quarter" idx="12"/>
          </p:nvPr>
        </p:nvSpPr>
        <p:spPr/>
        <p:txBody>
          <a:bodyPr/>
          <a:lstStyle/>
          <a:p>
            <a:fld id="{AB765491-BE5D-4D2B-9827-C8A5EB8359D3}" type="slidenum">
              <a:rPr lang="en-US" smtClean="0"/>
              <a:t>‹#›</a:t>
            </a:fld>
            <a:endParaRPr lang="en-US"/>
          </a:p>
        </p:txBody>
      </p:sp>
    </p:spTree>
    <p:extLst>
      <p:ext uri="{BB962C8B-B14F-4D97-AF65-F5344CB8AC3E}">
        <p14:creationId xmlns:p14="http://schemas.microsoft.com/office/powerpoint/2010/main" val="3450796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0101B-17CB-12A5-DF69-5B65BDA434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D397B9-EAE1-B47C-B691-BBE166930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7E8B1-4D6F-EFEE-12E2-5CBA627C5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8D639-B7B6-4B09-8307-433C9BE40EDC}" type="datetimeFigureOut">
              <a:rPr lang="en-US" smtClean="0"/>
              <a:t>22-Jul-22</a:t>
            </a:fld>
            <a:endParaRPr lang="en-US"/>
          </a:p>
        </p:txBody>
      </p:sp>
      <p:sp>
        <p:nvSpPr>
          <p:cNvPr id="5" name="Footer Placeholder 4">
            <a:extLst>
              <a:ext uri="{FF2B5EF4-FFF2-40B4-BE49-F238E27FC236}">
                <a16:creationId xmlns:a16="http://schemas.microsoft.com/office/drawing/2014/main" id="{CB3085DF-D6DB-D384-2FAD-D44E75ABA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1BAF4-9578-E052-0ABF-EA4AA4AEF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65491-BE5D-4D2B-9827-C8A5EB8359D3}" type="slidenum">
              <a:rPr lang="en-US" smtClean="0"/>
              <a:t>‹#›</a:t>
            </a:fld>
            <a:endParaRPr lang="en-US"/>
          </a:p>
        </p:txBody>
      </p:sp>
    </p:spTree>
    <p:extLst>
      <p:ext uri="{BB962C8B-B14F-4D97-AF65-F5344CB8AC3E}">
        <p14:creationId xmlns:p14="http://schemas.microsoft.com/office/powerpoint/2010/main" val="1338060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042146-18A2-2D82-D518-7DA38379A97C}"/>
              </a:ext>
            </a:extLst>
          </p:cNvPr>
          <p:cNvSpPr>
            <a:spLocks noGrp="1"/>
          </p:cNvSpPr>
          <p:nvPr>
            <p:ph idx="1"/>
          </p:nvPr>
        </p:nvSpPr>
        <p:spPr>
          <a:xfrm>
            <a:off x="838200" y="996683"/>
            <a:ext cx="10515600" cy="4351338"/>
          </a:xfrm>
        </p:spPr>
        <p:txBody>
          <a:bodyPr>
            <a:normAutofit/>
          </a:bodyPr>
          <a:lstStyle/>
          <a:p>
            <a:pPr marL="0" indent="0">
              <a:buNone/>
            </a:pPr>
            <a:r>
              <a:rPr lang="en-US" sz="2000" dirty="0">
                <a:latin typeface="Angsana New" panose="02020603050405020304" pitchFamily="18" charset="-34"/>
                <a:cs typeface="Angsana New" panose="02020603050405020304" pitchFamily="18" charset="-34"/>
              </a:rPr>
              <a:t>💖😺🐶 Today, we'll show you five pet-friendly condos in the Sukhumvit zone.</a:t>
            </a:r>
          </a:p>
          <a:p>
            <a:pPr marL="0" indent="0">
              <a:buNone/>
            </a:pPr>
            <a:r>
              <a:rPr lang="en-US" sz="2000" dirty="0">
                <a:latin typeface="Angsana New" panose="02020603050405020304" pitchFamily="18" charset="-34"/>
                <a:cs typeface="Angsana New" panose="02020603050405020304" pitchFamily="18" charset="-34"/>
              </a:rPr>
              <a:t>We have several other condos that allow pets in addition to the five that were seen today. If you are interested in pet-friendly condos, we can advise you about these condos.</a:t>
            </a:r>
          </a:p>
          <a:p>
            <a:pPr marL="0" indent="0">
              <a:buNone/>
            </a:pPr>
            <a:r>
              <a:rPr lang="en-US" sz="2000" dirty="0">
                <a:latin typeface="Angsana New" panose="02020603050405020304" pitchFamily="18" charset="-34"/>
                <a:cs typeface="Angsana New" panose="02020603050405020304" pitchFamily="18" charset="-34"/>
              </a:rPr>
              <a:t>.</a:t>
            </a:r>
          </a:p>
          <a:p>
            <a:pPr marL="0" indent="0">
              <a:buNone/>
            </a:pPr>
            <a:r>
              <a:rPr lang="th-TH" sz="2000" dirty="0">
                <a:latin typeface="Angsana New" panose="02020603050405020304" pitchFamily="18" charset="-34"/>
                <a:cs typeface="Angsana New" panose="02020603050405020304" pitchFamily="18" charset="-34"/>
              </a:rPr>
              <a:t>วันนี้เราจะพาไปชม 5 คอนโดที่สามารถเลี้ยงสัตว์ได้ ( </a:t>
            </a:r>
            <a:r>
              <a:rPr lang="en-US" sz="2000" dirty="0">
                <a:latin typeface="Angsana New" panose="02020603050405020304" pitchFamily="18" charset="-34"/>
                <a:cs typeface="Angsana New" panose="02020603050405020304" pitchFamily="18" charset="-34"/>
              </a:rPr>
              <a:t>Pet-Friendly Condo ) </a:t>
            </a:r>
            <a:r>
              <a:rPr lang="th-TH" sz="2000" dirty="0">
                <a:latin typeface="Angsana New" panose="02020603050405020304" pitchFamily="18" charset="-34"/>
                <a:cs typeface="Angsana New" panose="02020603050405020304" pitchFamily="18" charset="-34"/>
              </a:rPr>
              <a:t>ในโซนสุขุมวิทกันค่ะ</a:t>
            </a:r>
          </a:p>
          <a:p>
            <a:pPr marL="0" indent="0">
              <a:buNone/>
            </a:pPr>
            <a:r>
              <a:rPr lang="th-TH" sz="2000" dirty="0">
                <a:latin typeface="Angsana New" panose="02020603050405020304" pitchFamily="18" charset="-34"/>
                <a:cs typeface="Angsana New" panose="02020603050405020304" pitchFamily="18" charset="-34"/>
              </a:rPr>
              <a:t>.</a:t>
            </a:r>
          </a:p>
          <a:p>
            <a:pPr marL="0" indent="0">
              <a:buNone/>
            </a:pPr>
            <a:r>
              <a:rPr lang="th-TH" sz="2000" dirty="0">
                <a:latin typeface="Angsana New" panose="02020603050405020304" pitchFamily="18" charset="-34"/>
                <a:cs typeface="Angsana New" panose="02020603050405020304" pitchFamily="18" charset="-34"/>
              </a:rPr>
              <a:t>นอกจาก 5 คอนโดที่เอามาให้ชมในวันนี้ ทางเรายังมีคอนโดอื่น ๆ อีกมากมายที่สามารถเลี้ยงสัตว์ได้ สำหรับเพื่อน ๆ คนไหนที่สนใจอยากเลี้ยงน้องหมาน้องแมวและย้ายไปอยู่คอนโด </a:t>
            </a:r>
            <a:r>
              <a:rPr lang="en-US" sz="2000" dirty="0">
                <a:latin typeface="Angsana New" panose="02020603050405020304" pitchFamily="18" charset="-34"/>
                <a:cs typeface="Angsana New" panose="02020603050405020304" pitchFamily="18" charset="-34"/>
              </a:rPr>
              <a:t>Pet-Friendly </a:t>
            </a:r>
            <a:r>
              <a:rPr lang="th-TH" sz="2000" dirty="0">
                <a:latin typeface="Angsana New" panose="02020603050405020304" pitchFamily="18" charset="-34"/>
                <a:cs typeface="Angsana New" panose="02020603050405020304" pitchFamily="18" charset="-34"/>
              </a:rPr>
              <a:t>สามารถทักเข้ามาปรึกษาทางเราได้เลยนะคะ </a:t>
            </a:r>
            <a:r>
              <a:rPr lang="en-US" sz="2000" dirty="0">
                <a:latin typeface="Angsana New" panose="02020603050405020304" pitchFamily="18" charset="-34"/>
                <a:cs typeface="Angsana New" panose="02020603050405020304" pitchFamily="18" charset="-34"/>
              </a:rPr>
              <a:t>🥰</a:t>
            </a:r>
          </a:p>
          <a:p>
            <a:pPr marL="0" indent="0">
              <a:buNone/>
            </a:pPr>
            <a:r>
              <a:rPr lang="en-US" sz="2000" dirty="0">
                <a:latin typeface="Angsana New" panose="02020603050405020304" pitchFamily="18" charset="-34"/>
                <a:cs typeface="Angsana New" panose="02020603050405020304" pitchFamily="18" charset="-34"/>
              </a:rPr>
              <a:t>#petfriendlycondo #dog #cat #condoinbangkok</a:t>
            </a:r>
          </a:p>
        </p:txBody>
      </p:sp>
    </p:spTree>
    <p:extLst>
      <p:ext uri="{BB962C8B-B14F-4D97-AF65-F5344CB8AC3E}">
        <p14:creationId xmlns:p14="http://schemas.microsoft.com/office/powerpoint/2010/main" val="2371553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172ED3-D965-8E20-74A4-2CA764244690}"/>
              </a:ext>
            </a:extLst>
          </p:cNvPr>
          <p:cNvSpPr>
            <a:spLocks noGrp="1"/>
          </p:cNvSpPr>
          <p:nvPr>
            <p:ph idx="1"/>
          </p:nvPr>
        </p:nvSpPr>
        <p:spPr/>
        <p:txBody>
          <a:bodyPr>
            <a:normAutofit/>
          </a:bodyPr>
          <a:lstStyle/>
          <a:p>
            <a:pPr marL="0" indent="0">
              <a:buNone/>
            </a:pPr>
            <a:r>
              <a:rPr lang="en-US" sz="2000" dirty="0" err="1">
                <a:latin typeface="Angsana New" panose="02020603050405020304" pitchFamily="18" charset="-34"/>
                <a:cs typeface="Angsana New" panose="02020603050405020304" pitchFamily="18" charset="-34"/>
              </a:rPr>
              <a:t>Aguston</a:t>
            </a:r>
            <a:r>
              <a:rPr lang="en-US" sz="2000" dirty="0">
                <a:latin typeface="Angsana New" panose="02020603050405020304" pitchFamily="18" charset="-34"/>
                <a:cs typeface="Angsana New" panose="02020603050405020304" pitchFamily="18" charset="-34"/>
              </a:rPr>
              <a:t> Sukhumvit 22, is a luxury condo with a Spanish design. It's located in Soi Sukhumvit 22, close to shopping areas such as </a:t>
            </a:r>
            <a:r>
              <a:rPr lang="en-US" sz="2000" dirty="0" err="1">
                <a:latin typeface="Angsana New" panose="02020603050405020304" pitchFamily="18" charset="-34"/>
                <a:cs typeface="Angsana New" panose="02020603050405020304" pitchFamily="18" charset="-34"/>
              </a:rPr>
              <a:t>Emquatier</a:t>
            </a:r>
            <a:r>
              <a:rPr lang="en-US" sz="2000" dirty="0">
                <a:latin typeface="Angsana New" panose="02020603050405020304" pitchFamily="18" charset="-34"/>
                <a:cs typeface="Angsana New" panose="02020603050405020304" pitchFamily="18" charset="-34"/>
              </a:rPr>
              <a:t> and Big C Rama 4. It is also close to K Village, a community mall that can take pets for a walk.</a:t>
            </a:r>
          </a:p>
          <a:p>
            <a:pPr marL="0" indent="0">
              <a:buNone/>
            </a:pPr>
            <a:r>
              <a:rPr lang="en-US" sz="2000" dirty="0">
                <a:latin typeface="Angsana New" panose="02020603050405020304" pitchFamily="18" charset="-34"/>
                <a:cs typeface="Angsana New" panose="02020603050405020304" pitchFamily="18" charset="-34"/>
              </a:rPr>
              <a:t>.</a:t>
            </a:r>
          </a:p>
          <a:p>
            <a:pPr marL="0" indent="0">
              <a:buNone/>
            </a:pPr>
            <a:r>
              <a:rPr lang="en-US" sz="2000" dirty="0" err="1">
                <a:latin typeface="Angsana New" panose="02020603050405020304" pitchFamily="18" charset="-34"/>
                <a:cs typeface="Angsana New" panose="02020603050405020304" pitchFamily="18" charset="-34"/>
              </a:rPr>
              <a:t>Aguston</a:t>
            </a:r>
            <a:r>
              <a:rPr lang="en-US" sz="2000" dirty="0">
                <a:latin typeface="Angsana New" panose="02020603050405020304" pitchFamily="18" charset="-34"/>
                <a:cs typeface="Angsana New" panose="02020603050405020304" pitchFamily="18" charset="-34"/>
              </a:rPr>
              <a:t> Sukhumvit 22 </a:t>
            </a:r>
            <a:r>
              <a:rPr lang="th-TH" sz="2000" dirty="0">
                <a:latin typeface="Angsana New" panose="02020603050405020304" pitchFamily="18" charset="-34"/>
                <a:cs typeface="Angsana New" panose="02020603050405020304" pitchFamily="18" charset="-34"/>
              </a:rPr>
              <a:t>คอนโดระดับ </a:t>
            </a:r>
            <a:r>
              <a:rPr lang="en-US" sz="2000" dirty="0">
                <a:latin typeface="Angsana New" panose="02020603050405020304" pitchFamily="18" charset="-34"/>
                <a:cs typeface="Angsana New" panose="02020603050405020304" pitchFamily="18" charset="-34"/>
              </a:rPr>
              <a:t>High End </a:t>
            </a:r>
            <a:r>
              <a:rPr lang="th-TH" sz="2000" dirty="0">
                <a:latin typeface="Angsana New" panose="02020603050405020304" pitchFamily="18" charset="-34"/>
                <a:cs typeface="Angsana New" panose="02020603050405020304" pitchFamily="18" charset="-34"/>
              </a:rPr>
              <a:t>ที่ตกแต่งสไตล์สเปน ตั้งอยู่ในซอยสุขุมวิท 22 อยู่ใกล้แหล่ง </a:t>
            </a:r>
            <a:r>
              <a:rPr lang="en-US" sz="2000" dirty="0">
                <a:latin typeface="Angsana New" panose="02020603050405020304" pitchFamily="18" charset="-34"/>
                <a:cs typeface="Angsana New" panose="02020603050405020304" pitchFamily="18" charset="-34"/>
              </a:rPr>
              <a:t>Shopping </a:t>
            </a:r>
            <a:r>
              <a:rPr lang="th-TH" sz="2000" dirty="0">
                <a:latin typeface="Angsana New" panose="02020603050405020304" pitchFamily="18" charset="-34"/>
                <a:cs typeface="Angsana New" panose="02020603050405020304" pitchFamily="18" charset="-34"/>
              </a:rPr>
              <a:t>อย่าง </a:t>
            </a:r>
            <a:r>
              <a:rPr lang="en-US" sz="2000" dirty="0" err="1">
                <a:latin typeface="Angsana New" panose="02020603050405020304" pitchFamily="18" charset="-34"/>
                <a:cs typeface="Angsana New" panose="02020603050405020304" pitchFamily="18" charset="-34"/>
              </a:rPr>
              <a:t>Emquatier</a:t>
            </a:r>
            <a:r>
              <a:rPr lang="en-US" sz="2000" dirty="0">
                <a:latin typeface="Angsana New" panose="02020603050405020304" pitchFamily="18" charset="-34"/>
                <a:cs typeface="Angsana New" panose="02020603050405020304" pitchFamily="18" charset="-34"/>
              </a:rPr>
              <a:t> </a:t>
            </a:r>
            <a:r>
              <a:rPr lang="th-TH" sz="2000" dirty="0">
                <a:latin typeface="Angsana New" panose="02020603050405020304" pitchFamily="18" charset="-34"/>
                <a:cs typeface="Angsana New" panose="02020603050405020304" pitchFamily="18" charset="-34"/>
              </a:rPr>
              <a:t>และ </a:t>
            </a:r>
            <a:r>
              <a:rPr lang="en-US" sz="2000" dirty="0">
                <a:latin typeface="Angsana New" panose="02020603050405020304" pitchFamily="18" charset="-34"/>
                <a:cs typeface="Angsana New" panose="02020603050405020304" pitchFamily="18" charset="-34"/>
              </a:rPr>
              <a:t>Big C </a:t>
            </a:r>
            <a:r>
              <a:rPr lang="th-TH" sz="2000" dirty="0">
                <a:latin typeface="Angsana New" panose="02020603050405020304" pitchFamily="18" charset="-34"/>
                <a:cs typeface="Angsana New" panose="02020603050405020304" pitchFamily="18" charset="-34"/>
              </a:rPr>
              <a:t>พระราม 4 นอกจากนี้ยังอยู่ใกล้กับ </a:t>
            </a:r>
            <a:r>
              <a:rPr lang="en-US" sz="2000" dirty="0">
                <a:latin typeface="Angsana New" panose="02020603050405020304" pitchFamily="18" charset="-34"/>
                <a:cs typeface="Angsana New" panose="02020603050405020304" pitchFamily="18" charset="-34"/>
              </a:rPr>
              <a:t>K Village </a:t>
            </a:r>
            <a:r>
              <a:rPr lang="th-TH" sz="2000" dirty="0">
                <a:latin typeface="Angsana New" panose="02020603050405020304" pitchFamily="18" charset="-34"/>
                <a:cs typeface="Angsana New" panose="02020603050405020304" pitchFamily="18" charset="-34"/>
              </a:rPr>
              <a:t>คอมมูนิตี้มอลล์ที่สามารถพาสัตว์เลี้ยงเข้าไปเดินเล่นได้ด้วย </a:t>
            </a:r>
            <a:endParaRPr lang="en-US" sz="2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533528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F4450-E0EA-7834-2693-ED9FDEA67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569" y="750000"/>
            <a:ext cx="8180862" cy="6858000"/>
          </a:xfrm>
          <a:prstGeom prst="rect">
            <a:avLst/>
          </a:prstGeom>
        </p:spPr>
      </p:pic>
    </p:spTree>
    <p:extLst>
      <p:ext uri="{BB962C8B-B14F-4D97-AF65-F5344CB8AC3E}">
        <p14:creationId xmlns:p14="http://schemas.microsoft.com/office/powerpoint/2010/main" val="3197465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2A2E11-3F68-F06D-FB4A-D7D40F833058}"/>
              </a:ext>
            </a:extLst>
          </p:cNvPr>
          <p:cNvSpPr>
            <a:spLocks noGrp="1"/>
          </p:cNvSpPr>
          <p:nvPr>
            <p:ph idx="1"/>
          </p:nvPr>
        </p:nvSpPr>
        <p:spPr/>
        <p:txBody>
          <a:bodyPr>
            <a:normAutofit/>
          </a:bodyPr>
          <a:lstStyle/>
          <a:p>
            <a:pPr marL="0" indent="0">
              <a:buNone/>
            </a:pPr>
            <a:r>
              <a:rPr lang="en-US" sz="2000" dirty="0">
                <a:latin typeface="Angsana New" panose="02020603050405020304" pitchFamily="18" charset="-34"/>
                <a:cs typeface="Angsana New" panose="02020603050405020304" pitchFamily="18" charset="-34"/>
              </a:rPr>
              <a:t>Maestro 39, Low Rise Condo is located in Soi Sukhumvit 39, a condo with decorations and functions inspired by the Japanese lifestyle. The idea is to make the most of every available </a:t>
            </a:r>
            <a:r>
              <a:rPr lang="en-US" sz="2000" dirty="0" err="1">
                <a:latin typeface="Angsana New" panose="02020603050405020304" pitchFamily="18" charset="-34"/>
                <a:cs typeface="Angsana New" panose="02020603050405020304" pitchFamily="18" charset="-34"/>
              </a:rPr>
              <a:t>space.It</a:t>
            </a:r>
            <a:r>
              <a:rPr lang="en-US" sz="2000" dirty="0">
                <a:latin typeface="Angsana New" panose="02020603050405020304" pitchFamily="18" charset="-34"/>
                <a:cs typeface="Angsana New" panose="02020603050405020304" pitchFamily="18" charset="-34"/>
              </a:rPr>
              <a:t> is also close to the TRAIL and TAIL Pet-Friendly Community, where animal lovers can take their pets for a variety of activities, such as taking the dog run at the Dog Park and swimming at the pet pool. A hotel for dogs and cats with a Japanese-style decoration that looks warm and makes it feel at home. There is also HATO Pet Wellness Center, a pet clinic that provides advice and care for pets.</a:t>
            </a:r>
          </a:p>
          <a:p>
            <a:pPr marL="0" indent="0">
              <a:buNone/>
            </a:pPr>
            <a:r>
              <a:rPr lang="en-US" sz="2000" dirty="0">
                <a:latin typeface="Angsana New" panose="02020603050405020304" pitchFamily="18" charset="-34"/>
                <a:cs typeface="Angsana New" panose="02020603050405020304" pitchFamily="18" charset="-34"/>
              </a:rPr>
              <a:t>.</a:t>
            </a:r>
          </a:p>
          <a:p>
            <a:pPr marL="0" indent="0">
              <a:buNone/>
            </a:pPr>
            <a:r>
              <a:rPr lang="en-US" sz="2000" dirty="0">
                <a:latin typeface="Angsana New" panose="02020603050405020304" pitchFamily="18" charset="-34"/>
                <a:cs typeface="Angsana New" panose="02020603050405020304" pitchFamily="18" charset="-34"/>
              </a:rPr>
              <a:t>Maestro 39 </a:t>
            </a:r>
            <a:r>
              <a:rPr lang="th-TH" sz="2000" dirty="0">
                <a:latin typeface="Angsana New" panose="02020603050405020304" pitchFamily="18" charset="-34"/>
                <a:cs typeface="Angsana New" panose="02020603050405020304" pitchFamily="18" charset="-34"/>
              </a:rPr>
              <a:t>คอนโด </a:t>
            </a:r>
            <a:r>
              <a:rPr lang="en-US" sz="2000" dirty="0">
                <a:latin typeface="Angsana New" panose="02020603050405020304" pitchFamily="18" charset="-34"/>
                <a:cs typeface="Angsana New" panose="02020603050405020304" pitchFamily="18" charset="-34"/>
              </a:rPr>
              <a:t>Low Rise </a:t>
            </a:r>
            <a:r>
              <a:rPr lang="th-TH" sz="2000" dirty="0">
                <a:latin typeface="Angsana New" panose="02020603050405020304" pitchFamily="18" charset="-34"/>
                <a:cs typeface="Angsana New" panose="02020603050405020304" pitchFamily="18" charset="-34"/>
              </a:rPr>
              <a:t>ตั้งอยู่ในซอยสุขุมวิท 39 คอนโดที่มีการตกแต่งและฟังก์ชันการใช้งานต่าง ๆ ที่ได้รับแรงบันดาลใจจากวิถีชีวิตชาวญี่ปุ่น โดยแนวคิดดังกล่าวคือการจัดสรรพื้นได้อย่างลงตัวและใช้ทุกพื้นที่ที่มีให้เกิดประโยชน์สูงสุด นอกจากนี้ที่นี่ยังอยู่ใกล้กับ </a:t>
            </a:r>
            <a:r>
              <a:rPr lang="en-US" sz="2000" dirty="0">
                <a:latin typeface="Angsana New" panose="02020603050405020304" pitchFamily="18" charset="-34"/>
                <a:cs typeface="Angsana New" panose="02020603050405020304" pitchFamily="18" charset="-34"/>
              </a:rPr>
              <a:t>TRAIL and TAIL Pet-Friendly Community </a:t>
            </a:r>
            <a:r>
              <a:rPr lang="th-TH" sz="2000" dirty="0">
                <a:latin typeface="Angsana New" panose="02020603050405020304" pitchFamily="18" charset="-34"/>
                <a:cs typeface="Angsana New" panose="02020603050405020304" pitchFamily="18" charset="-34"/>
              </a:rPr>
              <a:t>แหล่งรวมคนรักสัตว์ที่สามารถพาสัตว์เลี้ยงแสนรักไปทำกิจกรรมหลากหลายกิจกรรม อย่างเช่น พาน้องหมาไปวิ่งเล่นที่ </a:t>
            </a:r>
            <a:r>
              <a:rPr lang="en-US" sz="2000" dirty="0">
                <a:latin typeface="Angsana New" panose="02020603050405020304" pitchFamily="18" charset="-34"/>
                <a:cs typeface="Angsana New" panose="02020603050405020304" pitchFamily="18" charset="-34"/>
              </a:rPr>
              <a:t>Dog Park </a:t>
            </a:r>
            <a:r>
              <a:rPr lang="th-TH" sz="2000" dirty="0">
                <a:latin typeface="Angsana New" panose="02020603050405020304" pitchFamily="18" charset="-34"/>
                <a:cs typeface="Angsana New" panose="02020603050405020304" pitchFamily="18" charset="-34"/>
              </a:rPr>
              <a:t>สระว่ายน้ำสำหรับสัตว์เลี้ยง โรงแรมสำหรับน้องหมาและน้องแมวที่มีการตกแต่งสไตล์ญี่ปุ่น ดูอบอุ่น ทำให้รู้สึกผ่อนคลายเหมือนได้อยู่บ้าน และยังมี </a:t>
            </a:r>
            <a:r>
              <a:rPr lang="en-US" sz="2000" dirty="0">
                <a:latin typeface="Angsana New" panose="02020603050405020304" pitchFamily="18" charset="-34"/>
                <a:cs typeface="Angsana New" panose="02020603050405020304" pitchFamily="18" charset="-34"/>
              </a:rPr>
              <a:t>HATO Pet Wellness Center </a:t>
            </a:r>
            <a:r>
              <a:rPr lang="th-TH" sz="2000" dirty="0">
                <a:latin typeface="Angsana New" panose="02020603050405020304" pitchFamily="18" charset="-34"/>
                <a:cs typeface="Angsana New" panose="02020603050405020304" pitchFamily="18" charset="-34"/>
              </a:rPr>
              <a:t>คลินิกสัตว์เลี้ยงที่ให้คำปรึกษาเเละดูเเลสัตว์เลี้ยงอีกด้วย </a:t>
            </a:r>
            <a:endParaRPr lang="en-US" sz="2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881080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51BA81-8336-EB18-67B7-BE018C65E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569" y="0"/>
            <a:ext cx="8180862" cy="6858000"/>
          </a:xfrm>
          <a:prstGeom prst="rect">
            <a:avLst/>
          </a:prstGeom>
        </p:spPr>
      </p:pic>
    </p:spTree>
    <p:extLst>
      <p:ext uri="{BB962C8B-B14F-4D97-AF65-F5344CB8AC3E}">
        <p14:creationId xmlns:p14="http://schemas.microsoft.com/office/powerpoint/2010/main" val="3448181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7C0E52-47E7-AE5A-1539-0CFA2C097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569" y="150000"/>
            <a:ext cx="8180862" cy="6858000"/>
          </a:xfrm>
          <a:prstGeom prst="rect">
            <a:avLst/>
          </a:prstGeom>
        </p:spPr>
      </p:pic>
    </p:spTree>
    <p:extLst>
      <p:ext uri="{BB962C8B-B14F-4D97-AF65-F5344CB8AC3E}">
        <p14:creationId xmlns:p14="http://schemas.microsoft.com/office/powerpoint/2010/main" val="1817963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730D34-AD3E-48C0-37E4-5106762B4CE9}"/>
              </a:ext>
            </a:extLst>
          </p:cNvPr>
          <p:cNvSpPr>
            <a:spLocks noGrp="1"/>
          </p:cNvSpPr>
          <p:nvPr>
            <p:ph idx="1"/>
          </p:nvPr>
        </p:nvSpPr>
        <p:spPr/>
        <p:txBody>
          <a:bodyPr>
            <a:normAutofit/>
          </a:bodyPr>
          <a:lstStyle/>
          <a:p>
            <a:pPr marL="0" indent="0">
              <a:buNone/>
            </a:pPr>
            <a:r>
              <a:rPr lang="en-US" sz="2000" dirty="0">
                <a:latin typeface="Angsana New" panose="02020603050405020304" pitchFamily="18" charset="-34"/>
                <a:cs typeface="Angsana New" panose="02020603050405020304" pitchFamily="18" charset="-34"/>
              </a:rPr>
              <a:t>The Monument Thong Lo, High Rise Condo in Thong Lor. The condo project's concept is a modern family house to give inhabitants the impression of living in a single house. By comparing the size of the condo to others, The garden space in this unit is rather vast. Both the front garden and the back of the condo provided a relaxed environment for its inhabitants. Another advantage of this property is that pets are allowed. This corresponds to the concept of the project that it wants residents to feel at home.</a:t>
            </a:r>
          </a:p>
          <a:p>
            <a:pPr marL="0" indent="0">
              <a:buNone/>
            </a:pPr>
            <a:r>
              <a:rPr lang="en-US" sz="2000" dirty="0">
                <a:latin typeface="Angsana New" panose="02020603050405020304" pitchFamily="18" charset="-34"/>
                <a:cs typeface="Angsana New" panose="02020603050405020304" pitchFamily="18" charset="-34"/>
              </a:rPr>
              <a:t>.</a:t>
            </a:r>
          </a:p>
          <a:p>
            <a:pPr marL="0" indent="0">
              <a:buNone/>
            </a:pPr>
            <a:r>
              <a:rPr lang="en-US" sz="2000" dirty="0">
                <a:latin typeface="Angsana New" panose="02020603050405020304" pitchFamily="18" charset="-34"/>
                <a:cs typeface="Angsana New" panose="02020603050405020304" pitchFamily="18" charset="-34"/>
              </a:rPr>
              <a:t>The Monument Thong Lo </a:t>
            </a:r>
            <a:r>
              <a:rPr lang="th-TH" sz="2000" dirty="0">
                <a:latin typeface="Angsana New" panose="02020603050405020304" pitchFamily="18" charset="-34"/>
                <a:cs typeface="Angsana New" panose="02020603050405020304" pitchFamily="18" charset="-34"/>
              </a:rPr>
              <a:t>คอนโด </a:t>
            </a:r>
            <a:r>
              <a:rPr lang="en-US" sz="2000" dirty="0">
                <a:latin typeface="Angsana New" panose="02020603050405020304" pitchFamily="18" charset="-34"/>
                <a:cs typeface="Angsana New" panose="02020603050405020304" pitchFamily="18" charset="-34"/>
              </a:rPr>
              <a:t>High Rise </a:t>
            </a:r>
            <a:r>
              <a:rPr lang="th-TH" sz="2000" dirty="0">
                <a:latin typeface="Angsana New" panose="02020603050405020304" pitchFamily="18" charset="-34"/>
                <a:cs typeface="Angsana New" panose="02020603050405020304" pitchFamily="18" charset="-34"/>
              </a:rPr>
              <a:t>โซนทองหล่อที่มีแนวคิดโครงการคอนโดแห่งนี้เป็นบ้านสำหรับครอบครัวยุคใหม่ เพื่อให้ผู้อยู่อาศัยรู้สึกไม่ต่างจากการอาศัยอยู่บ้านเดี่ยว โดยถ้าเทียบขนาดกับคอนโดอื่นแล้ว คอนโดแห่งนี้มีพื้นที่สัดส่วนของสวนที่ใหญ่มาก ทั้งสวนทางด้านหน้าและทางด้านหลังของคอนโด ทำให้ผู้อยู่อาศัยได้สัมผัสกับบรรยากาศที่ร่มรื่นและสบายตารอบคอนโด อีกหนึ่งจุดเด่นของที่นี่คือสามารถเลี้ยงสัตว์เลี้ยงได้ ซึ่งตรงกับแนวคิดของโครงการที่ต้องการให้ผู้อยู่อาศัยรู้สึกเหมือนได้อยู่บ้าน </a:t>
            </a:r>
            <a:endParaRPr lang="en-US" sz="2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340458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11559-AAAA-57F6-6D7E-387F72DE9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569" y="300000"/>
            <a:ext cx="8180862" cy="6858000"/>
          </a:xfrm>
          <a:prstGeom prst="rect">
            <a:avLst/>
          </a:prstGeom>
        </p:spPr>
      </p:pic>
    </p:spTree>
    <p:extLst>
      <p:ext uri="{BB962C8B-B14F-4D97-AF65-F5344CB8AC3E}">
        <p14:creationId xmlns:p14="http://schemas.microsoft.com/office/powerpoint/2010/main" val="376678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A9F60-4B5B-85BB-207E-73215BC7C25B}"/>
              </a:ext>
            </a:extLst>
          </p:cNvPr>
          <p:cNvSpPr>
            <a:spLocks noGrp="1"/>
          </p:cNvSpPr>
          <p:nvPr>
            <p:ph idx="1"/>
          </p:nvPr>
        </p:nvSpPr>
        <p:spPr/>
        <p:txBody>
          <a:bodyPr>
            <a:normAutofit/>
          </a:bodyPr>
          <a:lstStyle/>
          <a:p>
            <a:pPr marL="0" indent="0">
              <a:buNone/>
            </a:pPr>
            <a:r>
              <a:rPr lang="en-US" sz="2000" dirty="0">
                <a:latin typeface="Angsana New" panose="02020603050405020304" pitchFamily="18" charset="-34"/>
                <a:cs typeface="Angsana New" panose="02020603050405020304" pitchFamily="18" charset="-34"/>
              </a:rPr>
              <a:t>Animal lovers will like M </a:t>
            </a:r>
            <a:r>
              <a:rPr lang="en-US" sz="2000" dirty="0" err="1">
                <a:latin typeface="Angsana New" panose="02020603050405020304" pitchFamily="18" charset="-34"/>
                <a:cs typeface="Angsana New" panose="02020603050405020304" pitchFamily="18" charset="-34"/>
              </a:rPr>
              <a:t>Thonglor</a:t>
            </a:r>
            <a:r>
              <a:rPr lang="en-US" sz="2000" dirty="0">
                <a:latin typeface="Angsana New" panose="02020603050405020304" pitchFamily="18" charset="-34"/>
                <a:cs typeface="Angsana New" panose="02020603050405020304" pitchFamily="18" charset="-34"/>
              </a:rPr>
              <a:t> 10 Condo in </a:t>
            </a:r>
            <a:r>
              <a:rPr lang="en-US" sz="2000" dirty="0" err="1">
                <a:latin typeface="Angsana New" panose="02020603050405020304" pitchFamily="18" charset="-34"/>
                <a:cs typeface="Angsana New" panose="02020603050405020304" pitchFamily="18" charset="-34"/>
              </a:rPr>
              <a:t>Ekamai</a:t>
            </a:r>
            <a:r>
              <a:rPr lang="en-US" sz="2000" dirty="0">
                <a:latin typeface="Angsana New" panose="02020603050405020304" pitchFamily="18" charset="-34"/>
                <a:cs typeface="Angsana New" panose="02020603050405020304" pitchFamily="18" charset="-34"/>
              </a:rPr>
              <a:t>. It's on Soi </a:t>
            </a:r>
            <a:r>
              <a:rPr lang="en-US" sz="2000" dirty="0" err="1">
                <a:latin typeface="Angsana New" panose="02020603050405020304" pitchFamily="18" charset="-34"/>
                <a:cs typeface="Angsana New" panose="02020603050405020304" pitchFamily="18" charset="-34"/>
              </a:rPr>
              <a:t>Ekamai</a:t>
            </a:r>
            <a:r>
              <a:rPr lang="en-US" sz="2000" dirty="0">
                <a:latin typeface="Angsana New" panose="02020603050405020304" pitchFamily="18" charset="-34"/>
                <a:cs typeface="Angsana New" panose="02020603050405020304" pitchFamily="18" charset="-34"/>
              </a:rPr>
              <a:t> 12, which also links to Soi </a:t>
            </a:r>
            <a:r>
              <a:rPr lang="en-US" sz="2000" dirty="0" err="1">
                <a:latin typeface="Angsana New" panose="02020603050405020304" pitchFamily="18" charset="-34"/>
                <a:cs typeface="Angsana New" panose="02020603050405020304" pitchFamily="18" charset="-34"/>
              </a:rPr>
              <a:t>Thonglor</a:t>
            </a:r>
            <a:r>
              <a:rPr lang="en-US" sz="2000" dirty="0">
                <a:latin typeface="Angsana New" panose="02020603050405020304" pitchFamily="18" charset="-34"/>
                <a:cs typeface="Angsana New" panose="02020603050405020304" pitchFamily="18" charset="-34"/>
              </a:rPr>
              <a:t> 10 and </a:t>
            </a:r>
            <a:r>
              <a:rPr lang="en-US" sz="2000" dirty="0" err="1">
                <a:latin typeface="Angsana New" panose="02020603050405020304" pitchFamily="18" charset="-34"/>
                <a:cs typeface="Angsana New" panose="02020603050405020304" pitchFamily="18" charset="-34"/>
              </a:rPr>
              <a:t>Phra</a:t>
            </a:r>
            <a:r>
              <a:rPr lang="en-US" sz="2000" dirty="0">
                <a:latin typeface="Angsana New" panose="02020603050405020304" pitchFamily="18" charset="-34"/>
                <a:cs typeface="Angsana New" panose="02020603050405020304" pitchFamily="18" charset="-34"/>
              </a:rPr>
              <a:t> Khanong Road. It's close to shopping centers, including </a:t>
            </a:r>
            <a:r>
              <a:rPr lang="en-US" sz="2000" dirty="0" err="1">
                <a:latin typeface="Angsana New" panose="02020603050405020304" pitchFamily="18" charset="-34"/>
                <a:cs typeface="Angsana New" panose="02020603050405020304" pitchFamily="18" charset="-34"/>
              </a:rPr>
              <a:t>Donki</a:t>
            </a:r>
            <a:r>
              <a:rPr lang="en-US" sz="2000" dirty="0">
                <a:latin typeface="Angsana New" panose="02020603050405020304" pitchFamily="18" charset="-34"/>
                <a:cs typeface="Angsana New" panose="02020603050405020304" pitchFamily="18" charset="-34"/>
              </a:rPr>
              <a:t> Mall and Big C </a:t>
            </a:r>
            <a:r>
              <a:rPr lang="en-US" sz="2000" dirty="0" err="1">
                <a:latin typeface="Angsana New" panose="02020603050405020304" pitchFamily="18" charset="-34"/>
                <a:cs typeface="Angsana New" panose="02020603050405020304" pitchFamily="18" charset="-34"/>
              </a:rPr>
              <a:t>Ekkamai</a:t>
            </a:r>
            <a:r>
              <a:rPr lang="en-US" sz="2000" dirty="0">
                <a:latin typeface="Angsana New" panose="02020603050405020304" pitchFamily="18" charset="-34"/>
                <a:cs typeface="Angsana New" panose="02020603050405020304" pitchFamily="18" charset="-34"/>
              </a:rPr>
              <a:t>. It's also close to The Commons, a community mall with restaurants and cafes. The ability to take pets for a walk is also a highlight of this community.</a:t>
            </a:r>
          </a:p>
          <a:p>
            <a:pPr marL="0" indent="0">
              <a:buNone/>
            </a:pPr>
            <a:r>
              <a:rPr lang="en-US" sz="2000" dirty="0">
                <a:latin typeface="Angsana New" panose="02020603050405020304" pitchFamily="18" charset="-34"/>
                <a:cs typeface="Angsana New" panose="02020603050405020304" pitchFamily="18" charset="-34"/>
              </a:rPr>
              <a:t>.</a:t>
            </a:r>
          </a:p>
          <a:p>
            <a:pPr marL="0" indent="0">
              <a:buNone/>
            </a:pPr>
            <a:r>
              <a:rPr lang="en-US" sz="2000" dirty="0">
                <a:latin typeface="Angsana New" panose="02020603050405020304" pitchFamily="18" charset="-34"/>
                <a:cs typeface="Angsana New" panose="02020603050405020304" pitchFamily="18" charset="-34"/>
              </a:rPr>
              <a:t>M </a:t>
            </a:r>
            <a:r>
              <a:rPr lang="en-US" sz="2000" dirty="0" err="1">
                <a:latin typeface="Angsana New" panose="02020603050405020304" pitchFamily="18" charset="-34"/>
                <a:cs typeface="Angsana New" panose="02020603050405020304" pitchFamily="18" charset="-34"/>
              </a:rPr>
              <a:t>Thonglor</a:t>
            </a:r>
            <a:r>
              <a:rPr lang="en-US" sz="2000" dirty="0">
                <a:latin typeface="Angsana New" panose="02020603050405020304" pitchFamily="18" charset="-34"/>
                <a:cs typeface="Angsana New" panose="02020603050405020304" pitchFamily="18" charset="-34"/>
              </a:rPr>
              <a:t> 10 </a:t>
            </a:r>
            <a:r>
              <a:rPr lang="th-TH" sz="2000" dirty="0">
                <a:latin typeface="Angsana New" panose="02020603050405020304" pitchFamily="18" charset="-34"/>
                <a:cs typeface="Angsana New" panose="02020603050405020304" pitchFamily="18" charset="-34"/>
              </a:rPr>
              <a:t>คอนโดย่านเอกมัยเหมาะสำหรับคนรักสัตว์ ที่ตั้งอยู่ที่ซอยเอกมัย 12 ซึ่งเชื่อมกับซอยทองหล่อ 10 และสามารถทะลุไปทางพระโขนงได้ด้วย โดยที่นี่อยู่ใกล้ ใกล้กับแหล่ง </a:t>
            </a:r>
            <a:r>
              <a:rPr lang="en-US" sz="2000" dirty="0">
                <a:latin typeface="Angsana New" panose="02020603050405020304" pitchFamily="18" charset="-34"/>
                <a:cs typeface="Angsana New" panose="02020603050405020304" pitchFamily="18" charset="-34"/>
              </a:rPr>
              <a:t>Shopping </a:t>
            </a:r>
            <a:r>
              <a:rPr lang="th-TH" sz="2000" dirty="0">
                <a:latin typeface="Angsana New" panose="02020603050405020304" pitchFamily="18" charset="-34"/>
                <a:cs typeface="Angsana New" panose="02020603050405020304" pitchFamily="18" charset="-34"/>
              </a:rPr>
              <a:t>ต่าง ๆ อย่าง </a:t>
            </a:r>
            <a:r>
              <a:rPr lang="en-US" sz="2000" dirty="0">
                <a:latin typeface="Angsana New" panose="02020603050405020304" pitchFamily="18" charset="-34"/>
                <a:cs typeface="Angsana New" panose="02020603050405020304" pitchFamily="18" charset="-34"/>
              </a:rPr>
              <a:t>DONKI Mall </a:t>
            </a:r>
            <a:r>
              <a:rPr lang="th-TH" sz="2000" dirty="0">
                <a:latin typeface="Angsana New" panose="02020603050405020304" pitchFamily="18" charset="-34"/>
                <a:cs typeface="Angsana New" panose="02020603050405020304" pitchFamily="18" charset="-34"/>
              </a:rPr>
              <a:t>และ </a:t>
            </a:r>
            <a:r>
              <a:rPr lang="en-US" sz="2000" dirty="0">
                <a:latin typeface="Angsana New" panose="02020603050405020304" pitchFamily="18" charset="-34"/>
                <a:cs typeface="Angsana New" panose="02020603050405020304" pitchFamily="18" charset="-34"/>
              </a:rPr>
              <a:t>Big C </a:t>
            </a:r>
            <a:r>
              <a:rPr lang="en-US" sz="2000" dirty="0" err="1">
                <a:latin typeface="Angsana New" panose="02020603050405020304" pitchFamily="18" charset="-34"/>
                <a:cs typeface="Angsana New" panose="02020603050405020304" pitchFamily="18" charset="-34"/>
              </a:rPr>
              <a:t>Ekkamai</a:t>
            </a:r>
            <a:r>
              <a:rPr lang="en-US" sz="2000" dirty="0">
                <a:latin typeface="Angsana New" panose="02020603050405020304" pitchFamily="18" charset="-34"/>
                <a:cs typeface="Angsana New" panose="02020603050405020304" pitchFamily="18" charset="-34"/>
              </a:rPr>
              <a:t> </a:t>
            </a:r>
            <a:r>
              <a:rPr lang="th-TH" sz="2000" dirty="0">
                <a:latin typeface="Angsana New" panose="02020603050405020304" pitchFamily="18" charset="-34"/>
                <a:cs typeface="Angsana New" panose="02020603050405020304" pitchFamily="18" charset="-34"/>
              </a:rPr>
              <a:t>นอกจากนี้ยังอยู่ใกลักับ </a:t>
            </a:r>
            <a:r>
              <a:rPr lang="en-US" sz="2000" dirty="0">
                <a:latin typeface="Angsana New" panose="02020603050405020304" pitchFamily="18" charset="-34"/>
                <a:cs typeface="Angsana New" panose="02020603050405020304" pitchFamily="18" charset="-34"/>
              </a:rPr>
              <a:t>The Commons </a:t>
            </a:r>
            <a:r>
              <a:rPr lang="th-TH" sz="2000" dirty="0">
                <a:latin typeface="Angsana New" panose="02020603050405020304" pitchFamily="18" charset="-34"/>
                <a:cs typeface="Angsana New" panose="02020603050405020304" pitchFamily="18" charset="-34"/>
              </a:rPr>
              <a:t>คอมมูนิตี้มอลล์ที่รวมร้านอาหาร คาเฟ่ต่าง ๆ ซึ่งไฮไลท์ของคอมมูนิตี้แห่งนี้คือสามารถพาสัตว์เลี้ยงเข้าไปเดินเล่นได้อีกด้วย </a:t>
            </a:r>
            <a:endParaRPr lang="en-US" sz="2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944570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DE7C6B-35C2-BB98-F389-F4866344F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569" y="450000"/>
            <a:ext cx="8180862" cy="6858000"/>
          </a:xfrm>
          <a:prstGeom prst="rect">
            <a:avLst/>
          </a:prstGeom>
        </p:spPr>
      </p:pic>
    </p:spTree>
    <p:extLst>
      <p:ext uri="{BB962C8B-B14F-4D97-AF65-F5344CB8AC3E}">
        <p14:creationId xmlns:p14="http://schemas.microsoft.com/office/powerpoint/2010/main" val="2059049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CF978-83EC-7A83-ADE4-1C176C0ABA2F}"/>
              </a:ext>
            </a:extLst>
          </p:cNvPr>
          <p:cNvSpPr>
            <a:spLocks noGrp="1"/>
          </p:cNvSpPr>
          <p:nvPr>
            <p:ph idx="1"/>
          </p:nvPr>
        </p:nvSpPr>
        <p:spPr/>
        <p:txBody>
          <a:bodyPr>
            <a:normAutofit/>
          </a:bodyPr>
          <a:lstStyle/>
          <a:p>
            <a:pPr marL="0" indent="0">
              <a:buNone/>
            </a:pPr>
            <a:r>
              <a:rPr lang="en-US" sz="2000" dirty="0">
                <a:latin typeface="Angsana New" panose="02020603050405020304" pitchFamily="18" charset="-34"/>
                <a:cs typeface="Angsana New" panose="02020603050405020304" pitchFamily="18" charset="-34"/>
              </a:rPr>
              <a:t>Maru </a:t>
            </a:r>
            <a:r>
              <a:rPr lang="en-US" sz="2000" dirty="0" err="1">
                <a:latin typeface="Angsana New" panose="02020603050405020304" pitchFamily="18" charset="-34"/>
                <a:cs typeface="Angsana New" panose="02020603050405020304" pitchFamily="18" charset="-34"/>
              </a:rPr>
              <a:t>Ekkamai</a:t>
            </a:r>
            <a:r>
              <a:rPr lang="en-US" sz="2000" dirty="0">
                <a:latin typeface="Angsana New" panose="02020603050405020304" pitchFamily="18" charset="-34"/>
                <a:cs typeface="Angsana New" panose="02020603050405020304" pitchFamily="18" charset="-34"/>
              </a:rPr>
              <a:t> 2 is a condo in </a:t>
            </a:r>
            <a:r>
              <a:rPr lang="en-US" sz="2000" dirty="0" err="1">
                <a:latin typeface="Angsana New" panose="02020603050405020304" pitchFamily="18" charset="-34"/>
                <a:cs typeface="Angsana New" panose="02020603050405020304" pitchFamily="18" charset="-34"/>
              </a:rPr>
              <a:t>Ekkamai</a:t>
            </a:r>
            <a:r>
              <a:rPr lang="en-US" sz="2000" dirty="0">
                <a:latin typeface="Angsana New" panose="02020603050405020304" pitchFamily="18" charset="-34"/>
                <a:cs typeface="Angsana New" panose="02020603050405020304" pitchFamily="18" charset="-34"/>
              </a:rPr>
              <a:t>. It is located on Soi </a:t>
            </a:r>
            <a:r>
              <a:rPr lang="en-US" sz="2000" dirty="0" err="1">
                <a:latin typeface="Angsana New" panose="02020603050405020304" pitchFamily="18" charset="-34"/>
                <a:cs typeface="Angsana New" panose="02020603050405020304" pitchFamily="18" charset="-34"/>
              </a:rPr>
              <a:t>Ekamai</a:t>
            </a:r>
            <a:r>
              <a:rPr lang="en-US" sz="2000" dirty="0">
                <a:latin typeface="Angsana New" panose="02020603050405020304" pitchFamily="18" charset="-34"/>
                <a:cs typeface="Angsana New" panose="02020603050405020304" pitchFamily="18" charset="-34"/>
              </a:rPr>
              <a:t> 2. It is decorated in Japanese style and natural tones. This condo is ideal for animal lovers. Because there are several pet-friendly facilities. You can take your dog for a walk through the gardens and walkways. A specialized pet bathing area is also available.</a:t>
            </a:r>
          </a:p>
          <a:p>
            <a:pPr marL="0" indent="0">
              <a:buNone/>
            </a:pPr>
            <a:r>
              <a:rPr lang="en-US" sz="2000" dirty="0">
                <a:latin typeface="Angsana New" panose="02020603050405020304" pitchFamily="18" charset="-34"/>
                <a:cs typeface="Angsana New" panose="02020603050405020304" pitchFamily="18" charset="-34"/>
              </a:rPr>
              <a:t>.</a:t>
            </a:r>
          </a:p>
          <a:p>
            <a:pPr marL="0" indent="0">
              <a:buNone/>
            </a:pPr>
            <a:r>
              <a:rPr lang="en-US" sz="2000" dirty="0">
                <a:latin typeface="Angsana New" panose="02020603050405020304" pitchFamily="18" charset="-34"/>
                <a:cs typeface="Angsana New" panose="02020603050405020304" pitchFamily="18" charset="-34"/>
              </a:rPr>
              <a:t>Maru </a:t>
            </a:r>
            <a:r>
              <a:rPr lang="en-US" sz="2000" dirty="0" err="1">
                <a:latin typeface="Angsana New" panose="02020603050405020304" pitchFamily="18" charset="-34"/>
                <a:cs typeface="Angsana New" panose="02020603050405020304" pitchFamily="18" charset="-34"/>
              </a:rPr>
              <a:t>Ekkamai</a:t>
            </a:r>
            <a:r>
              <a:rPr lang="en-US" sz="2000" dirty="0">
                <a:latin typeface="Angsana New" panose="02020603050405020304" pitchFamily="18" charset="-34"/>
                <a:cs typeface="Angsana New" panose="02020603050405020304" pitchFamily="18" charset="-34"/>
              </a:rPr>
              <a:t> 2 </a:t>
            </a:r>
            <a:r>
              <a:rPr lang="th-TH" sz="2000" dirty="0">
                <a:latin typeface="Angsana New" panose="02020603050405020304" pitchFamily="18" charset="-34"/>
                <a:cs typeface="Angsana New" panose="02020603050405020304" pitchFamily="18" charset="-34"/>
              </a:rPr>
              <a:t>คอนโดย่านเอกมัย ตั้งอยู่ที่ซอยเอกมัย 2 มีการตกแต่งสไตล์ญี่ปุ่น ใช้โทนสีธรรมชาติ มีความเรียบง่ายแต่ไม่น่าเบื่อ โดยคอนโดแห่งนี้เหมาะสำหรับคนรักสัตว์มาก เพราะมีสิ่งอำนวยความสะดวกต่าง ๆ เพื่อสัตว์เลี้ยง มีสวนและทางเดินสามารถพาน้องหมามาเดินเล่นได้ และยังมีจุดสำหรับอาบน้ำสัตว์เลี้ยงโดยเฉพาะไว้ให้อีกด้วย </a:t>
            </a:r>
            <a:endParaRPr lang="en-US" sz="2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456008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D0D29A-00A6-D08D-B8F8-703B99324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569" y="600000"/>
            <a:ext cx="8180862" cy="6858000"/>
          </a:xfrm>
          <a:prstGeom prst="rect">
            <a:avLst/>
          </a:prstGeom>
        </p:spPr>
      </p:pic>
    </p:spTree>
    <p:extLst>
      <p:ext uri="{BB962C8B-B14F-4D97-AF65-F5344CB8AC3E}">
        <p14:creationId xmlns:p14="http://schemas.microsoft.com/office/powerpoint/2010/main" val="3040999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1009</Words>
  <Application>Microsoft Office PowerPoint</Application>
  <PresentationFormat>Widescreen</PresentationFormat>
  <Paragraphs>22</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Angsana New</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Chatsuda Kaenhiran</dc:creator>
  <cp:lastModifiedBy>Chatsuda Kaenhiran</cp:lastModifiedBy>
  <cp:revision>1</cp:revision>
  <dcterms:created xsi:type="dcterms:W3CDTF">2022-07-22T05:19:19Z</dcterms:created>
  <dcterms:modified xsi:type="dcterms:W3CDTF">2022-07-22T05:25:08Z</dcterms:modified>
</cp:coreProperties>
</file>